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62" r:id="rId2"/>
    <p:sldId id="263" r:id="rId3"/>
  </p:sldIdLst>
  <p:sldSz cx="10080625" cy="7559675"/>
  <p:notesSz cx="7772400" cy="10058400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SimSun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SimSun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SimSun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SimSun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SimSun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SimSun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SimSun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SimSun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SimSun" charset="-122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A763567F-329C-40FB-B497-E8C31333381B}">
          <p14:sldIdLst>
            <p14:sldId id="262"/>
            <p14:sldId id="26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3B3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2" d="100"/>
          <a:sy n="52" d="100"/>
        </p:scale>
        <p:origin x="-1051" y="-5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4437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E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fld id="{4AD87487-BCC8-4AC5-B8BC-2D60CFF06125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040664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 presentació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3238" y="575146"/>
            <a:ext cx="9069387" cy="126047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4" name="2 Marcador de texto"/>
          <p:cNvSpPr>
            <a:spLocks noGrp="1"/>
          </p:cNvSpPr>
          <p:nvPr>
            <p:ph type="body" idx="1" hasCustomPrompt="1"/>
          </p:nvPr>
        </p:nvSpPr>
        <p:spPr>
          <a:xfrm>
            <a:off x="791840" y="4355901"/>
            <a:ext cx="4603426" cy="648072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dirty="0" smtClean="0"/>
              <a:t>Presentador / Facultad</a:t>
            </a:r>
          </a:p>
        </p:txBody>
      </p:sp>
    </p:spTree>
    <p:extLst>
      <p:ext uri="{BB962C8B-B14F-4D97-AF65-F5344CB8AC3E}">
        <p14:creationId xmlns:p14="http://schemas.microsoft.com/office/powerpoint/2010/main" val="11623583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nal present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575816" y="3563814"/>
            <a:ext cx="5688632" cy="2124571"/>
          </a:xfrm>
          <a:prstGeom prst="rect">
            <a:avLst/>
          </a:prstGeom>
        </p:spPr>
        <p:txBody>
          <a:bodyPr/>
          <a:lstStyle>
            <a:lvl1pPr algn="l">
              <a:defRPr sz="2800" b="0" baseline="0">
                <a:effectLst/>
                <a:latin typeface="+mj-lt"/>
              </a:defRPr>
            </a:lvl1pPr>
          </a:lstStyle>
          <a:p>
            <a:r>
              <a:rPr lang="es-ES" dirty="0" smtClean="0"/>
              <a:t>Créditos</a:t>
            </a:r>
            <a:br>
              <a:rPr lang="es-ES" dirty="0" smtClean="0"/>
            </a:br>
            <a:r>
              <a:rPr lang="es-ES" dirty="0" smtClean="0"/>
              <a:t>Nombre de Participantes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52790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96926" y="4857751"/>
            <a:ext cx="8567738" cy="15017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23B301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96926" y="3203576"/>
            <a:ext cx="8567738" cy="16541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4468586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651" y="2347914"/>
            <a:ext cx="8569325" cy="1620837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23B301"/>
                </a:solidFill>
                <a:effectLst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idx="10"/>
          </p:nvPr>
        </p:nvSpPr>
        <p:spPr>
          <a:xfrm>
            <a:off x="8640711" y="7092205"/>
            <a:ext cx="792088" cy="216024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idx="12"/>
          </p:nvPr>
        </p:nvSpPr>
        <p:spPr>
          <a:xfrm>
            <a:off x="9504809" y="7092205"/>
            <a:ext cx="432048" cy="216024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fld id="{F0E92149-A7D3-4D59-AC04-FA3248087C2E}" type="slidenum">
              <a:rPr lang="es-CO" smtClean="0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19893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51446" y="35421"/>
            <a:ext cx="9069387" cy="576064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bg1"/>
                </a:solidFill>
                <a:effectLst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19262" y="1403573"/>
            <a:ext cx="4465066" cy="52565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660158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3238" y="1"/>
            <a:ext cx="9069387" cy="611484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bg1"/>
                </a:solidFill>
                <a:effectLst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03238" y="1312193"/>
            <a:ext cx="4457700" cy="527595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13338" y="1312193"/>
            <a:ext cx="4459287" cy="527595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912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Dos objetos de diseño con titulo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5" y="1"/>
            <a:ext cx="9072563" cy="611484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bg1"/>
                </a:solidFill>
                <a:effectLst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826" y="1115541"/>
            <a:ext cx="4452938" cy="7048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4826" y="2051646"/>
            <a:ext cx="4452938" cy="468052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121275" y="1115541"/>
            <a:ext cx="4456113" cy="7048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121275" y="2051646"/>
            <a:ext cx="4456113" cy="468052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0906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70252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23254" y="755501"/>
            <a:ext cx="3316288" cy="1250963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23B301"/>
                </a:solidFill>
                <a:effectLst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60194" y="755501"/>
            <a:ext cx="5635625" cy="6307584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23254" y="2035027"/>
            <a:ext cx="3316288" cy="50566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970172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76439" y="5435302"/>
            <a:ext cx="6048375" cy="625475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23B301"/>
                </a:solidFill>
                <a:effectLst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76439" y="818853"/>
            <a:ext cx="6048375" cy="4537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dirty="0" smtClean="0"/>
              <a:t>Haga clic en el icono para agregar una imagen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76439" y="6060777"/>
            <a:ext cx="6048375" cy="8874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032317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1" r:id="rId2"/>
    <p:sldLayoutId id="2147483649" r:id="rId3"/>
    <p:sldLayoutId id="2147483650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60" r:id="rId10"/>
  </p:sldLayoutIdLst>
  <p:timing>
    <p:tnLst>
      <p:par>
        <p:cTn id="1" dur="indefinite" restart="never" nodeType="tmRoot"/>
      </p:par>
    </p:tnLst>
  </p:timing>
  <p:txStyles>
    <p:titleStyle>
      <a:lvl1pPr algn="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2pPr>
      <a:lvl3pPr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3pPr>
      <a:lvl4pPr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4pPr>
      <a:lvl5pPr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5pPr>
      <a:lvl6pPr marL="25146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6pPr>
      <a:lvl7pPr marL="29718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7pPr>
      <a:lvl8pPr marL="34290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8pPr>
      <a:lvl9pPr marL="38862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9pPr>
    </p:titleStyle>
    <p:bodyStyle>
      <a:lvl1pPr marL="342900" indent="-342900" algn="l" defTabSz="449263" rtl="0" eaLnBrk="1" fontAlgn="base" hangingPunct="1">
        <a:lnSpc>
          <a:spcPct val="93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itchFamily="16" charset="0"/>
        <a:defRPr sz="2000" baseline="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84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6822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DC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ersonalizado 1">
      <a:majorFont>
        <a:latin typeface="Futura Md BT"/>
        <a:ea typeface="SimSun"/>
        <a:cs typeface=""/>
      </a:majorFont>
      <a:minorFont>
        <a:latin typeface="Futura Bk BT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SimSun" charset="-122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</TotalTime>
  <Words>0</Words>
  <Application>Microsoft Office PowerPoint</Application>
  <PresentationFormat>Personalizado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CIDC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Luz Angela Medina</dc:creator>
  <cp:lastModifiedBy>Luz Angela Medina</cp:lastModifiedBy>
  <cp:revision>8</cp:revision>
  <cp:lastPrinted>1601-01-01T00:00:00Z</cp:lastPrinted>
  <dcterms:created xsi:type="dcterms:W3CDTF">2013-08-27T17:53:46Z</dcterms:created>
  <dcterms:modified xsi:type="dcterms:W3CDTF">2013-09-04T23:48:53Z</dcterms:modified>
</cp:coreProperties>
</file>